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50"/>
    <p:restoredTop sz="94674"/>
  </p:normalViewPr>
  <p:slideViewPr>
    <p:cSldViewPr snapToGrid="0" snapToObjects="1">
      <p:cViewPr varScale="1">
        <p:scale>
          <a:sx n="128" d="100"/>
          <a:sy n="128" d="100"/>
        </p:scale>
        <p:origin x="40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9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6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4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5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4/29/22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5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4/29/22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2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4/29/22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7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4/29/22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4/29/22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5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4/29/22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9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373AF-25A5-7F4D-BE76-0D04B06EC3AC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8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 PPT Template 16.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9A6F40-B56A-314E-832C-75CB5061E13F}"/>
              </a:ext>
            </a:extLst>
          </p:cNvPr>
          <p:cNvSpPr txBox="1"/>
          <p:nvPr/>
        </p:nvSpPr>
        <p:spPr>
          <a:xfrm>
            <a:off x="3763750" y="4462670"/>
            <a:ext cx="4661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Shaping Your Future with General Education</a:t>
            </a:r>
          </a:p>
        </p:txBody>
      </p:sp>
    </p:spTree>
    <p:extLst>
      <p:ext uri="{BB962C8B-B14F-4D97-AF65-F5344CB8AC3E}">
        <p14:creationId xmlns:p14="http://schemas.microsoft.com/office/powerpoint/2010/main" val="40725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Your degree is more than a piece of paper.  It tells a story!  What do you want your story to say?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General Education Program, which all students participate in, provides a great opportunity to explore and develop key skills that will:</a:t>
            </a:r>
          </a:p>
          <a:p>
            <a:pPr lvl="0"/>
            <a:r>
              <a:rPr lang="en-US" dirty="0"/>
              <a:t>Help diversify your foundations</a:t>
            </a:r>
          </a:p>
          <a:p>
            <a:pPr lvl="0"/>
            <a:r>
              <a:rPr lang="en-US" dirty="0"/>
              <a:t>Set yourself apart from the crowd</a:t>
            </a:r>
          </a:p>
          <a:p>
            <a:pPr lvl="0"/>
            <a:r>
              <a:rPr lang="en-US" dirty="0"/>
              <a:t>Set yourself up for lifelong success in a changing world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38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6A5335-9348-E94C-B336-C216E184D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intentional about your approach to Gen 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622A50-45D2-1845-B4A2-9F24E7C5B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477755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If you don’t know what you want to do yet…</a:t>
            </a:r>
          </a:p>
          <a:p>
            <a:r>
              <a:rPr lang="en-US" sz="1800" dirty="0"/>
              <a:t>It’s ok – gen ed courses offer an opportunity to explore while still completing graduation requirements</a:t>
            </a:r>
          </a:p>
          <a:p>
            <a:pPr marL="0" indent="0">
              <a:buNone/>
            </a:pPr>
            <a:r>
              <a:rPr lang="en-US" sz="2000" dirty="0"/>
              <a:t>If you know what you want to do, but you have other passions that extend outside of your major… </a:t>
            </a:r>
          </a:p>
          <a:p>
            <a:r>
              <a:rPr lang="en-US" sz="1800" dirty="0"/>
              <a:t>Gen Ed courses allow you to pursue your interests in other disciplines without detracting from your major</a:t>
            </a:r>
          </a:p>
          <a:p>
            <a:pPr marL="0" indent="0">
              <a:buNone/>
            </a:pPr>
            <a:r>
              <a:rPr lang="en-US" sz="2000" dirty="0"/>
              <a:t>If you are focused on your career prospects…</a:t>
            </a:r>
          </a:p>
          <a:p>
            <a:r>
              <a:rPr lang="en-US" sz="1900" dirty="0"/>
              <a:t>Surveys of employers show that they are looking for people who have the skills that you develop through gen ed courses. </a:t>
            </a:r>
          </a:p>
        </p:txBody>
      </p:sp>
      <p:pic>
        <p:nvPicPr>
          <p:cNvPr id="8" name="Content Placeholder 7" descr="Diagram, text&#10;&#10;Description automatically generated">
            <a:extLst>
              <a:ext uri="{FF2B5EF4-FFF2-40B4-BE49-F238E27FC236}">
                <a16:creationId xmlns:a16="http://schemas.microsoft.com/office/drawing/2014/main" id="{872CB93F-4F1B-B14B-A39D-CB7E1CA4AB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1" y="1852405"/>
            <a:ext cx="5605669" cy="315318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04AE28-451F-8349-B4F1-14A50C3765AB}"/>
              </a:ext>
            </a:extLst>
          </p:cNvPr>
          <p:cNvSpPr txBox="1"/>
          <p:nvPr/>
        </p:nvSpPr>
        <p:spPr>
          <a:xfrm>
            <a:off x="1928191" y="6192078"/>
            <a:ext cx="9849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Talk to your advisor and learn more on the Gen Ed Program website:  https://</a:t>
            </a:r>
            <a:r>
              <a:rPr lang="en-US" sz="1600" dirty="0" err="1">
                <a:solidFill>
                  <a:schemeClr val="bg1"/>
                </a:solidFill>
              </a:rPr>
              <a:t>wayne.edu</a:t>
            </a:r>
            <a:r>
              <a:rPr lang="en-US" sz="1600" dirty="0">
                <a:solidFill>
                  <a:schemeClr val="bg1"/>
                </a:solidFill>
              </a:rPr>
              <a:t>/engaging-</a:t>
            </a:r>
            <a:r>
              <a:rPr lang="en-US" sz="1600" dirty="0" err="1">
                <a:solidFill>
                  <a:schemeClr val="bg1"/>
                </a:solidFill>
              </a:rPr>
              <a:t>gened</a:t>
            </a:r>
            <a:r>
              <a:rPr lang="en-US" sz="1600" dirty="0">
                <a:solidFill>
                  <a:schemeClr val="bg1"/>
                </a:solidFill>
              </a:rPr>
              <a:t>/students</a:t>
            </a:r>
          </a:p>
        </p:txBody>
      </p:sp>
    </p:spTree>
    <p:extLst>
      <p:ext uri="{BB962C8B-B14F-4D97-AF65-F5344CB8AC3E}">
        <p14:creationId xmlns:p14="http://schemas.microsoft.com/office/powerpoint/2010/main" val="2989385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201</Words>
  <Application>Microsoft Macintosh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Your degree is more than a piece of paper.  It tells a story!  What do you want your story to say?</vt:lpstr>
      <vt:lpstr>Be intentional about your approach to Gen 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click</dc:creator>
  <cp:lastModifiedBy>Jennifer Hart</cp:lastModifiedBy>
  <cp:revision>6</cp:revision>
  <dcterms:created xsi:type="dcterms:W3CDTF">2017-03-24T20:12:23Z</dcterms:created>
  <dcterms:modified xsi:type="dcterms:W3CDTF">2022-04-29T20:02:06Z</dcterms:modified>
</cp:coreProperties>
</file>